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45"/>
  </p:notesMasterIdLst>
  <p:handoutMasterIdLst>
    <p:handoutMasterId r:id="rId14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23" r:id="rId18"/>
    <p:sldId id="422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18" r:id="rId30"/>
    <p:sldId id="419" r:id="rId31"/>
    <p:sldId id="420" r:id="rId32"/>
    <p:sldId id="421" r:id="rId33"/>
    <p:sldId id="260" r:id="rId34"/>
    <p:sldId id="264" r:id="rId35"/>
    <p:sldId id="267" r:id="rId36"/>
    <p:sldId id="294" r:id="rId37"/>
    <p:sldId id="297" r:id="rId38"/>
    <p:sldId id="390" r:id="rId39"/>
    <p:sldId id="387" r:id="rId40"/>
    <p:sldId id="388" r:id="rId41"/>
    <p:sldId id="389" r:id="rId42"/>
    <p:sldId id="391" r:id="rId43"/>
    <p:sldId id="392" r:id="rId44"/>
    <p:sldId id="394" r:id="rId45"/>
    <p:sldId id="272" r:id="rId46"/>
    <p:sldId id="266" r:id="rId47"/>
    <p:sldId id="341" r:id="rId48"/>
    <p:sldId id="342" r:id="rId49"/>
    <p:sldId id="344" r:id="rId50"/>
    <p:sldId id="345" r:id="rId51"/>
    <p:sldId id="343" r:id="rId52"/>
    <p:sldId id="347" r:id="rId53"/>
    <p:sldId id="346" r:id="rId54"/>
    <p:sldId id="348" r:id="rId55"/>
    <p:sldId id="349" r:id="rId56"/>
    <p:sldId id="350" r:id="rId57"/>
    <p:sldId id="310" r:id="rId58"/>
    <p:sldId id="311" r:id="rId59"/>
    <p:sldId id="312" r:id="rId60"/>
    <p:sldId id="313" r:id="rId61"/>
    <p:sldId id="268" r:id="rId62"/>
    <p:sldId id="299" r:id="rId63"/>
    <p:sldId id="303" r:id="rId64"/>
    <p:sldId id="301" r:id="rId65"/>
    <p:sldId id="395" r:id="rId66"/>
    <p:sldId id="396" r:id="rId67"/>
    <p:sldId id="397" r:id="rId68"/>
    <p:sldId id="300" r:id="rId69"/>
    <p:sldId id="302" r:id="rId70"/>
    <p:sldId id="398" r:id="rId71"/>
    <p:sldId id="399" r:id="rId72"/>
    <p:sldId id="269" r:id="rId73"/>
    <p:sldId id="273" r:id="rId74"/>
    <p:sldId id="316" r:id="rId75"/>
    <p:sldId id="315" r:id="rId76"/>
    <p:sldId id="318" r:id="rId77"/>
    <p:sldId id="317" r:id="rId78"/>
    <p:sldId id="314" r:id="rId79"/>
    <p:sldId id="276" r:id="rId80"/>
    <p:sldId id="274" r:id="rId81"/>
    <p:sldId id="275" r:id="rId82"/>
    <p:sldId id="319" r:id="rId83"/>
    <p:sldId id="277" r:id="rId84"/>
    <p:sldId id="271" r:id="rId85"/>
    <p:sldId id="320" r:id="rId86"/>
    <p:sldId id="321" r:id="rId87"/>
    <p:sldId id="400" r:id="rId88"/>
    <p:sldId id="401" r:id="rId89"/>
    <p:sldId id="270" r:id="rId90"/>
    <p:sldId id="265" r:id="rId91"/>
    <p:sldId id="280" r:id="rId92"/>
    <p:sldId id="279" r:id="rId93"/>
    <p:sldId id="281" r:id="rId94"/>
    <p:sldId id="283" r:id="rId95"/>
    <p:sldId id="284" r:id="rId96"/>
    <p:sldId id="285" r:id="rId97"/>
    <p:sldId id="291" r:id="rId98"/>
    <p:sldId id="292" r:id="rId99"/>
    <p:sldId id="405" r:id="rId100"/>
    <p:sldId id="286" r:id="rId101"/>
    <p:sldId id="289" r:id="rId102"/>
    <p:sldId id="290" r:id="rId103"/>
    <p:sldId id="287" r:id="rId104"/>
    <p:sldId id="288" r:id="rId105"/>
    <p:sldId id="282" r:id="rId106"/>
    <p:sldId id="351" r:id="rId107"/>
    <p:sldId id="353" r:id="rId108"/>
    <p:sldId id="354" r:id="rId109"/>
    <p:sldId id="355" r:id="rId110"/>
    <p:sldId id="356" r:id="rId111"/>
    <p:sldId id="357" r:id="rId112"/>
    <p:sldId id="362" r:id="rId113"/>
    <p:sldId id="358" r:id="rId114"/>
    <p:sldId id="359" r:id="rId115"/>
    <p:sldId id="364" r:id="rId116"/>
    <p:sldId id="360" r:id="rId117"/>
    <p:sldId id="363" r:id="rId118"/>
    <p:sldId id="365" r:id="rId119"/>
    <p:sldId id="366" r:id="rId120"/>
    <p:sldId id="406" r:id="rId121"/>
    <p:sldId id="361" r:id="rId122"/>
    <p:sldId id="369" r:id="rId123"/>
    <p:sldId id="368" r:id="rId124"/>
    <p:sldId id="370" r:id="rId125"/>
    <p:sldId id="407" r:id="rId126"/>
    <p:sldId id="408" r:id="rId127"/>
    <p:sldId id="373" r:id="rId128"/>
    <p:sldId id="374" r:id="rId129"/>
    <p:sldId id="375" r:id="rId130"/>
    <p:sldId id="377" r:id="rId131"/>
    <p:sldId id="378" r:id="rId132"/>
    <p:sldId id="376" r:id="rId133"/>
    <p:sldId id="381" r:id="rId134"/>
    <p:sldId id="379" r:id="rId135"/>
    <p:sldId id="380" r:id="rId136"/>
    <p:sldId id="352" r:id="rId137"/>
    <p:sldId id="382" r:id="rId138"/>
    <p:sldId id="383" r:id="rId139"/>
    <p:sldId id="384" r:id="rId140"/>
    <p:sldId id="328" r:id="rId141"/>
    <p:sldId id="409" r:id="rId142"/>
    <p:sldId id="410" r:id="rId143"/>
    <p:sldId id="411" r:id="rId14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221632"/>
        <c:axId val="243223168"/>
      </c:lineChart>
      <c:catAx>
        <c:axId val="2432216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3223168"/>
        <c:crosses val="autoZero"/>
        <c:auto val="1"/>
        <c:lblAlgn val="ctr"/>
        <c:lblOffset val="100"/>
        <c:noMultiLvlLbl val="0"/>
      </c:catAx>
      <c:valAx>
        <c:axId val="243223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32216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2604672"/>
        <c:axId val="243847552"/>
      </c:barChart>
      <c:catAx>
        <c:axId val="24260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847552"/>
        <c:crosses val="autoZero"/>
        <c:auto val="1"/>
        <c:lblAlgn val="ctr"/>
        <c:lblOffset val="100"/>
        <c:noMultiLvlLbl val="0"/>
      </c:catAx>
      <c:valAx>
        <c:axId val="243847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2604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019200"/>
        <c:axId val="244021120"/>
      </c:lineChart>
      <c:catAx>
        <c:axId val="244019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021120"/>
        <c:crosses val="autoZero"/>
        <c:auto val="1"/>
        <c:lblAlgn val="ctr"/>
        <c:lblOffset val="100"/>
        <c:noMultiLvlLbl val="0"/>
      </c:catAx>
      <c:valAx>
        <c:axId val="244021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0192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049408"/>
        <c:axId val="244051328"/>
      </c:lineChart>
      <c:catAx>
        <c:axId val="244049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051328"/>
        <c:crosses val="autoZero"/>
        <c:auto val="1"/>
        <c:lblAlgn val="ctr"/>
        <c:lblOffset val="100"/>
        <c:noMultiLvlLbl val="0"/>
      </c:catAx>
      <c:valAx>
        <c:axId val="2440513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0494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468736"/>
        <c:axId val="244782208"/>
      </c:lineChart>
      <c:catAx>
        <c:axId val="244468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782208"/>
        <c:crosses val="autoZero"/>
        <c:auto val="1"/>
        <c:lblAlgn val="ctr"/>
        <c:lblOffset val="100"/>
        <c:noMultiLvlLbl val="0"/>
      </c:catAx>
      <c:valAx>
        <c:axId val="2447822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468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623040"/>
        <c:axId val="243624576"/>
      </c:lineChart>
      <c:catAx>
        <c:axId val="243623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3624576"/>
        <c:crosses val="autoZero"/>
        <c:auto val="1"/>
        <c:lblAlgn val="ctr"/>
        <c:lblOffset val="1000"/>
        <c:noMultiLvlLbl val="0"/>
      </c:catAx>
      <c:valAx>
        <c:axId val="24362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3623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3403008"/>
        <c:axId val="243408896"/>
      </c:barChart>
      <c:catAx>
        <c:axId val="243403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3408896"/>
        <c:crosses val="autoZero"/>
        <c:auto val="1"/>
        <c:lblAlgn val="ctr"/>
        <c:lblOffset val="100"/>
        <c:noMultiLvlLbl val="0"/>
      </c:catAx>
      <c:valAx>
        <c:axId val="2434088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4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3479680"/>
        <c:axId val="243481216"/>
      </c:barChart>
      <c:catAx>
        <c:axId val="24347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481216"/>
        <c:crosses val="autoZero"/>
        <c:auto val="1"/>
        <c:lblAlgn val="ctr"/>
        <c:lblOffset val="100"/>
        <c:noMultiLvlLbl val="0"/>
      </c:catAx>
      <c:valAx>
        <c:axId val="2434812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4796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3506176"/>
        <c:axId val="243565312"/>
      </c:barChart>
      <c:catAx>
        <c:axId val="24350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565312"/>
        <c:crosses val="autoZero"/>
        <c:auto val="1"/>
        <c:lblAlgn val="ctr"/>
        <c:lblOffset val="100"/>
        <c:noMultiLvlLbl val="0"/>
      </c:catAx>
      <c:valAx>
        <c:axId val="2435653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5061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746688"/>
        <c:axId val="243761152"/>
      </c:lineChart>
      <c:catAx>
        <c:axId val="24374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761152"/>
        <c:crosses val="autoZero"/>
        <c:auto val="1"/>
        <c:lblAlgn val="ctr"/>
        <c:lblOffset val="100"/>
        <c:noMultiLvlLbl val="0"/>
      </c:catAx>
      <c:valAx>
        <c:axId val="243761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7466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4114176"/>
        <c:axId val="244115712"/>
      </c:barChart>
      <c:catAx>
        <c:axId val="24411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4115712"/>
        <c:crosses val="autoZero"/>
        <c:auto val="1"/>
        <c:lblAlgn val="ctr"/>
        <c:lblOffset val="100"/>
        <c:noMultiLvlLbl val="0"/>
      </c:catAx>
      <c:valAx>
        <c:axId val="2441157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41141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3833472"/>
        <c:axId val="243839360"/>
      </c:barChart>
      <c:catAx>
        <c:axId val="24383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839360"/>
        <c:crosses val="autoZero"/>
        <c:auto val="1"/>
        <c:lblAlgn val="ctr"/>
        <c:lblOffset val="100"/>
        <c:noMultiLvlLbl val="0"/>
      </c:catAx>
      <c:valAx>
        <c:axId val="2438393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8334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890048"/>
        <c:axId val="243891584"/>
      </c:lineChart>
      <c:catAx>
        <c:axId val="2438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3891584"/>
        <c:crosses val="autoZero"/>
        <c:auto val="1"/>
        <c:lblAlgn val="ctr"/>
        <c:lblOffset val="100"/>
        <c:noMultiLvlLbl val="0"/>
      </c:catAx>
      <c:valAx>
        <c:axId val="243891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890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09.07.2021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34.png"/><Relationship Id="rId9" Type="http://schemas.openxmlformats.org/officeDocument/2006/relationships/image" Target="../media/image2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6.png"/><Relationship Id="rId5" Type="http://schemas.openxmlformats.org/officeDocument/2006/relationships/image" Target="../media/image67.svg"/><Relationship Id="rId4" Type="http://schemas.openxmlformats.org/officeDocument/2006/relationships/image" Target="../media/image243.png"/><Relationship Id="rId9" Type="http://schemas.openxmlformats.org/officeDocument/2006/relationships/image" Target="../media/image88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49.pn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05.png"/><Relationship Id="rId5" Type="http://schemas.openxmlformats.org/officeDocument/2006/relationships/image" Target="../media/image296.png"/><Relationship Id="rId15" Type="http://schemas.openxmlformats.org/officeDocument/2006/relationships/image" Target="../media/image35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48.png"/><Relationship Id="rId14" Type="http://schemas.openxmlformats.org/officeDocument/2006/relationships/image" Target="../media/image271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51.png"/><Relationship Id="rId7" Type="http://schemas.openxmlformats.org/officeDocument/2006/relationships/image" Target="../media/image35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54.png"/><Relationship Id="rId5" Type="http://schemas.openxmlformats.org/officeDocument/2006/relationships/image" Target="../media/image32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5.png"/><Relationship Id="rId7" Type="http://schemas.openxmlformats.org/officeDocument/2006/relationships/image" Target="../media/image24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5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61.png"/><Relationship Id="rId7" Type="http://schemas.openxmlformats.org/officeDocument/2006/relationships/image" Target="../media/image36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6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64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95.png"/><Relationship Id="rId4" Type="http://schemas.openxmlformats.org/officeDocument/2006/relationships/image" Target="../media/image30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69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57.png"/><Relationship Id="rId5" Type="http://schemas.openxmlformats.org/officeDocument/2006/relationships/image" Target="../media/image36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38.png"/><Relationship Id="rId14" Type="http://schemas.openxmlformats.org/officeDocument/2006/relationships/image" Target="../media/image3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74.png"/><Relationship Id="rId5" Type="http://schemas.openxmlformats.org/officeDocument/2006/relationships/image" Target="../media/image37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73.png"/><Relationship Id="rId14" Type="http://schemas.openxmlformats.org/officeDocument/2006/relationships/image" Target="../media/image32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76.png"/><Relationship Id="rId7" Type="http://schemas.openxmlformats.org/officeDocument/2006/relationships/image" Target="../media/image37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56.png"/><Relationship Id="rId5" Type="http://schemas.openxmlformats.org/officeDocument/2006/relationships/image" Target="../media/image36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5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81.png"/><Relationship Id="rId18" Type="http://schemas.openxmlformats.org/officeDocument/2006/relationships/image" Target="../media/image338.svg"/><Relationship Id="rId3" Type="http://schemas.openxmlformats.org/officeDocument/2006/relationships/image" Target="../media/image341.png"/><Relationship Id="rId7" Type="http://schemas.openxmlformats.org/officeDocument/2006/relationships/image" Target="../media/image379.png"/><Relationship Id="rId12" Type="http://schemas.openxmlformats.org/officeDocument/2006/relationships/image" Target="../media/image237.svg"/><Relationship Id="rId17" Type="http://schemas.openxmlformats.org/officeDocument/2006/relationships/image" Target="../media/image38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32.png"/><Relationship Id="rId5" Type="http://schemas.openxmlformats.org/officeDocument/2006/relationships/image" Target="../media/image378.png"/><Relationship Id="rId15" Type="http://schemas.openxmlformats.org/officeDocument/2006/relationships/image" Target="../media/image382.png"/><Relationship Id="rId10" Type="http://schemas.openxmlformats.org/officeDocument/2006/relationships/image" Target="../media/image332.svg"/><Relationship Id="rId19" Type="http://schemas.openxmlformats.org/officeDocument/2006/relationships/image" Target="../media/image384.png"/><Relationship Id="rId4" Type="http://schemas.openxmlformats.org/officeDocument/2006/relationships/image" Target="../media/image255.svg"/><Relationship Id="rId9" Type="http://schemas.openxmlformats.org/officeDocument/2006/relationships/image" Target="../media/image380.png"/><Relationship Id="rId14" Type="http://schemas.openxmlformats.org/officeDocument/2006/relationships/image" Target="../media/image334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5.png"/><Relationship Id="rId7" Type="http://schemas.openxmlformats.org/officeDocument/2006/relationships/image" Target="../media/image24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55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40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86.png"/><Relationship Id="rId4" Type="http://schemas.openxmlformats.org/officeDocument/2006/relationships/image" Target="../media/image342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87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8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35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9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9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94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9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9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8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52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52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5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0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40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2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54.png"/><Relationship Id="rId4" Type="http://schemas.openxmlformats.org/officeDocument/2006/relationships/image" Target="../media/image399.png"/><Relationship Id="rId9" Type="http://schemas.openxmlformats.org/officeDocument/2006/relationships/image" Target="../media/image27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04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03.png"/><Relationship Id="rId5" Type="http://schemas.openxmlformats.org/officeDocument/2006/relationships/image" Target="../media/image234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02.png"/><Relationship Id="rId14" Type="http://schemas.openxmlformats.org/officeDocument/2006/relationships/image" Target="../media/image379.sv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4" Type="http://schemas.openxmlformats.org/officeDocument/2006/relationships/image" Target="../media/image25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5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4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45.png"/><Relationship Id="rId3" Type="http://schemas.openxmlformats.org/officeDocument/2006/relationships/image" Target="../media/image266.png"/><Relationship Id="rId7" Type="http://schemas.openxmlformats.org/officeDocument/2006/relationships/image" Target="../media/image40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08.png"/><Relationship Id="rId5" Type="http://schemas.openxmlformats.org/officeDocument/2006/relationships/image" Target="../media/image234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07.png"/><Relationship Id="rId14" Type="http://schemas.openxmlformats.org/officeDocument/2006/relationships/image" Target="../media/image71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11.png"/><Relationship Id="rId4" Type="http://schemas.openxmlformats.org/officeDocument/2006/relationships/image" Target="../media/image391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Relationship Id="rId5" Type="http://schemas.openxmlformats.org/officeDocument/2006/relationships/image" Target="../media/image397.svg"/><Relationship Id="rId4" Type="http://schemas.openxmlformats.org/officeDocument/2006/relationships/image" Target="../media/image413.pn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9.png"/><Relationship Id="rId42" Type="http://schemas.openxmlformats.org/officeDocument/2006/relationships/image" Target="../media/image93.png"/><Relationship Id="rId47" Type="http://schemas.openxmlformats.org/officeDocument/2006/relationships/image" Target="../media/image444.svg"/><Relationship Id="rId50" Type="http://schemas.openxmlformats.org/officeDocument/2006/relationships/image" Target="../media/image9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6.png"/><Relationship Id="rId76" Type="http://schemas.openxmlformats.org/officeDocument/2006/relationships/image" Target="../media/image11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image" Target="../media/image434.svg"/><Relationship Id="rId40" Type="http://schemas.openxmlformats.org/officeDocument/2006/relationships/image" Target="../media/image9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1.png"/><Relationship Id="rId66" Type="http://schemas.openxmlformats.org/officeDocument/2006/relationships/image" Target="../media/image105.png"/><Relationship Id="rId74" Type="http://schemas.openxmlformats.org/officeDocument/2006/relationships/image" Target="../media/image10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1.png"/><Relationship Id="rId81" Type="http://schemas.openxmlformats.org/officeDocument/2006/relationships/image" Target="../media/image478.svg"/><Relationship Id="rId4" Type="http://schemas.openxmlformats.org/officeDocument/2006/relationships/image" Target="../media/image74.png"/><Relationship Id="rId9" Type="http://schemas.openxmlformats.org/officeDocument/2006/relationships/image" Target="../media/image407.svg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image" Target="../media/image424.svg"/><Relationship Id="rId30" Type="http://schemas.openxmlformats.org/officeDocument/2006/relationships/image" Target="../media/image8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6.png"/><Relationship Id="rId51" Type="http://schemas.openxmlformats.org/officeDocument/2006/relationships/image" Target="../media/image448.svg"/><Relationship Id="rId72" Type="http://schemas.openxmlformats.org/officeDocument/2006/relationships/image" Target="../media/image108.png"/><Relationship Id="rId80" Type="http://schemas.openxmlformats.org/officeDocument/2006/relationships/image" Target="../media/image112.png"/><Relationship Id="rId3" Type="http://schemas.openxmlformats.org/officeDocument/2006/relationships/image" Target="../media/image401.svg"/><Relationship Id="rId12" Type="http://schemas.openxmlformats.org/officeDocument/2006/relationships/image" Target="../media/image7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2.png"/><Relationship Id="rId41" Type="http://schemas.openxmlformats.org/officeDocument/2006/relationships/image" Target="../media/image438.svg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image" Target="../media/image516.svg"/><Relationship Id="rId50" Type="http://schemas.openxmlformats.org/officeDocument/2006/relationships/image" Target="../media/image13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6.png"/><Relationship Id="rId76" Type="http://schemas.openxmlformats.org/officeDocument/2006/relationships/image" Target="../media/image15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image" Target="../media/image506.svg"/><Relationship Id="rId40" Type="http://schemas.openxmlformats.org/officeDocument/2006/relationships/image" Target="../media/image13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1.png"/><Relationship Id="rId66" Type="http://schemas.openxmlformats.org/officeDocument/2006/relationships/image" Target="../media/image145.png"/><Relationship Id="rId74" Type="http://schemas.openxmlformats.org/officeDocument/2006/relationships/image" Target="../media/image14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4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1.png"/><Relationship Id="rId81" Type="http://schemas.openxmlformats.org/officeDocument/2006/relationships/image" Target="../media/image548.svg"/><Relationship Id="rId4" Type="http://schemas.openxmlformats.org/officeDocument/2006/relationships/image" Target="../media/image114.png"/><Relationship Id="rId9" Type="http://schemas.openxmlformats.org/officeDocument/2006/relationships/image" Target="../media/image377.svg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image" Target="../media/image496.svg"/><Relationship Id="rId30" Type="http://schemas.openxmlformats.org/officeDocument/2006/relationships/image" Target="../media/image12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4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6.png"/><Relationship Id="rId51" Type="http://schemas.openxmlformats.org/officeDocument/2006/relationships/image" Target="../media/image520.svg"/><Relationship Id="rId72" Type="http://schemas.openxmlformats.org/officeDocument/2006/relationships/image" Target="../media/image148.png"/><Relationship Id="rId80" Type="http://schemas.openxmlformats.org/officeDocument/2006/relationships/image" Target="../media/image152.png"/><Relationship Id="rId3" Type="http://schemas.openxmlformats.org/officeDocument/2006/relationships/image" Target="../media/image375.svg"/><Relationship Id="rId12" Type="http://schemas.openxmlformats.org/officeDocument/2006/relationships/image" Target="../media/image11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2.png"/><Relationship Id="rId41" Type="http://schemas.openxmlformats.org/officeDocument/2006/relationships/image" Target="../media/image510.svg"/><Relationship Id="rId54" Type="http://schemas.openxmlformats.org/officeDocument/2006/relationships/image" Target="../media/image139.png"/><Relationship Id="rId62" Type="http://schemas.openxmlformats.org/officeDocument/2006/relationships/image" Target="../media/image143.png"/><Relationship Id="rId70" Type="http://schemas.openxmlformats.org/officeDocument/2006/relationships/image" Target="../media/image14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image" Target="../media/image588.svg"/><Relationship Id="rId50" Type="http://schemas.openxmlformats.org/officeDocument/2006/relationships/image" Target="../media/image17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6.png"/><Relationship Id="rId76" Type="http://schemas.openxmlformats.org/officeDocument/2006/relationships/image" Target="../media/image19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image" Target="../media/image578.svg"/><Relationship Id="rId40" Type="http://schemas.openxmlformats.org/officeDocument/2006/relationships/image" Target="../media/image17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74" Type="http://schemas.openxmlformats.org/officeDocument/2006/relationships/image" Target="../media/image18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1.png"/><Relationship Id="rId81" Type="http://schemas.openxmlformats.org/officeDocument/2006/relationships/image" Target="../media/image616.svg"/><Relationship Id="rId4" Type="http://schemas.openxmlformats.org/officeDocument/2006/relationships/image" Target="../media/image154.png"/><Relationship Id="rId9" Type="http://schemas.openxmlformats.org/officeDocument/2006/relationships/image" Target="../media/image556.svg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image" Target="../media/image570.svg"/><Relationship Id="rId30" Type="http://schemas.openxmlformats.org/officeDocument/2006/relationships/image" Target="../media/image16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6.png"/><Relationship Id="rId51" Type="http://schemas.openxmlformats.org/officeDocument/2006/relationships/image" Target="../media/image592.svg"/><Relationship Id="rId72" Type="http://schemas.openxmlformats.org/officeDocument/2006/relationships/image" Target="../media/image188.png"/><Relationship Id="rId80" Type="http://schemas.openxmlformats.org/officeDocument/2006/relationships/image" Target="../media/image192.png"/><Relationship Id="rId3" Type="http://schemas.openxmlformats.org/officeDocument/2006/relationships/image" Target="../media/image550.svg"/><Relationship Id="rId12" Type="http://schemas.openxmlformats.org/officeDocument/2006/relationships/image" Target="../media/image15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2.png"/><Relationship Id="rId41" Type="http://schemas.openxmlformats.org/officeDocument/2006/relationships/image" Target="../media/image582.svg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1.png"/><Relationship Id="rId26" Type="http://schemas.openxmlformats.org/officeDocument/2006/relationships/image" Target="../media/image20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9.png"/><Relationship Id="rId42" Type="http://schemas.openxmlformats.org/officeDocument/2006/relationships/image" Target="../media/image133.png"/><Relationship Id="rId47" Type="http://schemas.openxmlformats.org/officeDocument/2006/relationships/image" Target="../media/image660.svg"/><Relationship Id="rId50" Type="http://schemas.openxmlformats.org/officeDocument/2006/relationships/image" Target="../media/image21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3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5.png"/><Relationship Id="rId11" Type="http://schemas.openxmlformats.org/officeDocument/2006/relationships/image" Target="../media/image626.svg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37" Type="http://schemas.openxmlformats.org/officeDocument/2006/relationships/image" Target="../media/image652.svg"/><Relationship Id="rId40" Type="http://schemas.openxmlformats.org/officeDocument/2006/relationships/image" Target="../media/image21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6.png"/><Relationship Id="rId36" Type="http://schemas.openxmlformats.org/officeDocument/2006/relationships/image" Target="../media/image21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78.svg"/><Relationship Id="rId4" Type="http://schemas.openxmlformats.org/officeDocument/2006/relationships/image" Target="../media/image194.png"/><Relationship Id="rId9" Type="http://schemas.openxmlformats.org/officeDocument/2006/relationships/image" Target="../media/image624.svg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image" Target="../media/image642.svg"/><Relationship Id="rId30" Type="http://schemas.openxmlformats.org/officeDocument/2006/relationships/image" Target="../media/image20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8" Type="http://schemas.openxmlformats.org/officeDocument/2006/relationships/image" Target="../media/image19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1.png"/><Relationship Id="rId46" Type="http://schemas.openxmlformats.org/officeDocument/2006/relationships/image" Target="../media/image214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9.png"/><Relationship Id="rId42" Type="http://schemas.openxmlformats.org/officeDocument/2006/relationships/image" Target="../media/image93.png"/><Relationship Id="rId47" Type="http://schemas.openxmlformats.org/officeDocument/2006/relationships/image" Target="../media/image444.svg"/><Relationship Id="rId50" Type="http://schemas.openxmlformats.org/officeDocument/2006/relationships/image" Target="../media/image9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6.png"/><Relationship Id="rId76" Type="http://schemas.openxmlformats.org/officeDocument/2006/relationships/image" Target="../media/image11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image" Target="../media/image434.svg"/><Relationship Id="rId40" Type="http://schemas.openxmlformats.org/officeDocument/2006/relationships/image" Target="../media/image9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1.png"/><Relationship Id="rId66" Type="http://schemas.openxmlformats.org/officeDocument/2006/relationships/image" Target="../media/image105.png"/><Relationship Id="rId74" Type="http://schemas.openxmlformats.org/officeDocument/2006/relationships/image" Target="../media/image10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1.png"/><Relationship Id="rId81" Type="http://schemas.openxmlformats.org/officeDocument/2006/relationships/image" Target="../media/image478.svg"/><Relationship Id="rId4" Type="http://schemas.openxmlformats.org/officeDocument/2006/relationships/image" Target="../media/image74.png"/><Relationship Id="rId9" Type="http://schemas.openxmlformats.org/officeDocument/2006/relationships/image" Target="../media/image407.svg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image" Target="../media/image424.svg"/><Relationship Id="rId30" Type="http://schemas.openxmlformats.org/officeDocument/2006/relationships/image" Target="../media/image8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6.png"/><Relationship Id="rId51" Type="http://schemas.openxmlformats.org/officeDocument/2006/relationships/image" Target="../media/image448.svg"/><Relationship Id="rId72" Type="http://schemas.openxmlformats.org/officeDocument/2006/relationships/image" Target="../media/image108.png"/><Relationship Id="rId80" Type="http://schemas.openxmlformats.org/officeDocument/2006/relationships/image" Target="../media/image112.png"/><Relationship Id="rId3" Type="http://schemas.openxmlformats.org/officeDocument/2006/relationships/image" Target="../media/image401.svg"/><Relationship Id="rId12" Type="http://schemas.openxmlformats.org/officeDocument/2006/relationships/image" Target="../media/image7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2.png"/><Relationship Id="rId41" Type="http://schemas.openxmlformats.org/officeDocument/2006/relationships/image" Target="../media/image438.svg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image" Target="../media/image516.svg"/><Relationship Id="rId50" Type="http://schemas.openxmlformats.org/officeDocument/2006/relationships/image" Target="../media/image13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6.png"/><Relationship Id="rId76" Type="http://schemas.openxmlformats.org/officeDocument/2006/relationships/image" Target="../media/image15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image" Target="../media/image506.svg"/><Relationship Id="rId40" Type="http://schemas.openxmlformats.org/officeDocument/2006/relationships/image" Target="../media/image13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1.png"/><Relationship Id="rId66" Type="http://schemas.openxmlformats.org/officeDocument/2006/relationships/image" Target="../media/image145.png"/><Relationship Id="rId74" Type="http://schemas.openxmlformats.org/officeDocument/2006/relationships/image" Target="../media/image14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4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1.png"/><Relationship Id="rId81" Type="http://schemas.openxmlformats.org/officeDocument/2006/relationships/image" Target="../media/image548.svg"/><Relationship Id="rId4" Type="http://schemas.openxmlformats.org/officeDocument/2006/relationships/image" Target="../media/image114.png"/><Relationship Id="rId9" Type="http://schemas.openxmlformats.org/officeDocument/2006/relationships/image" Target="../media/image377.svg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image" Target="../media/image496.svg"/><Relationship Id="rId30" Type="http://schemas.openxmlformats.org/officeDocument/2006/relationships/image" Target="../media/image12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4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6.png"/><Relationship Id="rId51" Type="http://schemas.openxmlformats.org/officeDocument/2006/relationships/image" Target="../media/image520.svg"/><Relationship Id="rId72" Type="http://schemas.openxmlformats.org/officeDocument/2006/relationships/image" Target="../media/image148.png"/><Relationship Id="rId80" Type="http://schemas.openxmlformats.org/officeDocument/2006/relationships/image" Target="../media/image152.png"/><Relationship Id="rId3" Type="http://schemas.openxmlformats.org/officeDocument/2006/relationships/image" Target="../media/image375.svg"/><Relationship Id="rId12" Type="http://schemas.openxmlformats.org/officeDocument/2006/relationships/image" Target="../media/image11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2.png"/><Relationship Id="rId41" Type="http://schemas.openxmlformats.org/officeDocument/2006/relationships/image" Target="../media/image510.svg"/><Relationship Id="rId54" Type="http://schemas.openxmlformats.org/officeDocument/2006/relationships/image" Target="../media/image139.png"/><Relationship Id="rId62" Type="http://schemas.openxmlformats.org/officeDocument/2006/relationships/image" Target="../media/image143.png"/><Relationship Id="rId70" Type="http://schemas.openxmlformats.org/officeDocument/2006/relationships/image" Target="../media/image14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image" Target="../media/image588.svg"/><Relationship Id="rId50" Type="http://schemas.openxmlformats.org/officeDocument/2006/relationships/image" Target="../media/image17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6.png"/><Relationship Id="rId76" Type="http://schemas.openxmlformats.org/officeDocument/2006/relationships/image" Target="../media/image19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image" Target="../media/image578.svg"/><Relationship Id="rId40" Type="http://schemas.openxmlformats.org/officeDocument/2006/relationships/image" Target="../media/image17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74" Type="http://schemas.openxmlformats.org/officeDocument/2006/relationships/image" Target="../media/image18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1.png"/><Relationship Id="rId81" Type="http://schemas.openxmlformats.org/officeDocument/2006/relationships/image" Target="../media/image616.svg"/><Relationship Id="rId4" Type="http://schemas.openxmlformats.org/officeDocument/2006/relationships/image" Target="../media/image154.png"/><Relationship Id="rId9" Type="http://schemas.openxmlformats.org/officeDocument/2006/relationships/image" Target="../media/image556.svg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image" Target="../media/image570.svg"/><Relationship Id="rId30" Type="http://schemas.openxmlformats.org/officeDocument/2006/relationships/image" Target="../media/image16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6.png"/><Relationship Id="rId51" Type="http://schemas.openxmlformats.org/officeDocument/2006/relationships/image" Target="../media/image592.svg"/><Relationship Id="rId72" Type="http://schemas.openxmlformats.org/officeDocument/2006/relationships/image" Target="../media/image188.png"/><Relationship Id="rId80" Type="http://schemas.openxmlformats.org/officeDocument/2006/relationships/image" Target="../media/image192.png"/><Relationship Id="rId3" Type="http://schemas.openxmlformats.org/officeDocument/2006/relationships/image" Target="../media/image550.svg"/><Relationship Id="rId12" Type="http://schemas.openxmlformats.org/officeDocument/2006/relationships/image" Target="../media/image15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2.png"/><Relationship Id="rId41" Type="http://schemas.openxmlformats.org/officeDocument/2006/relationships/image" Target="../media/image582.svg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1.png"/><Relationship Id="rId26" Type="http://schemas.openxmlformats.org/officeDocument/2006/relationships/image" Target="../media/image20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9.png"/><Relationship Id="rId42" Type="http://schemas.openxmlformats.org/officeDocument/2006/relationships/image" Target="../media/image133.png"/><Relationship Id="rId47" Type="http://schemas.openxmlformats.org/officeDocument/2006/relationships/image" Target="../media/image660.svg"/><Relationship Id="rId50" Type="http://schemas.openxmlformats.org/officeDocument/2006/relationships/image" Target="../media/image21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3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5.png"/><Relationship Id="rId11" Type="http://schemas.openxmlformats.org/officeDocument/2006/relationships/image" Target="../media/image626.svg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37" Type="http://schemas.openxmlformats.org/officeDocument/2006/relationships/image" Target="../media/image652.svg"/><Relationship Id="rId40" Type="http://schemas.openxmlformats.org/officeDocument/2006/relationships/image" Target="../media/image21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6.png"/><Relationship Id="rId36" Type="http://schemas.openxmlformats.org/officeDocument/2006/relationships/image" Target="../media/image21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78.svg"/><Relationship Id="rId4" Type="http://schemas.openxmlformats.org/officeDocument/2006/relationships/image" Target="../media/image194.png"/><Relationship Id="rId9" Type="http://schemas.openxmlformats.org/officeDocument/2006/relationships/image" Target="../media/image624.svg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image" Target="../media/image642.svg"/><Relationship Id="rId30" Type="http://schemas.openxmlformats.org/officeDocument/2006/relationships/image" Target="../media/image20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8" Type="http://schemas.openxmlformats.org/officeDocument/2006/relationships/image" Target="../media/image19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1.png"/><Relationship Id="rId46" Type="http://schemas.openxmlformats.org/officeDocument/2006/relationships/image" Target="../media/image214.png"/><Relationship Id="rId59" Type="http://schemas.openxmlformats.org/officeDocument/2006/relationships/image" Target="../media/image67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48.png"/><Relationship Id="rId4" Type="http://schemas.openxmlformats.org/officeDocument/2006/relationships/image" Target="../media/image7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50.jpeg"/><Relationship Id="rId7" Type="http://schemas.openxmlformats.org/officeDocument/2006/relationships/image" Target="../media/image49.sv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6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38.png"/><Relationship Id="rId4" Type="http://schemas.openxmlformats.org/officeDocument/2006/relationships/image" Target="../media/image234.png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5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4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59.png"/><Relationship Id="rId5" Type="http://schemas.openxmlformats.org/officeDocument/2006/relationships/image" Target="../media/image24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64.png"/><Relationship Id="rId4" Type="http://schemas.openxmlformats.org/officeDocument/2006/relationships/image" Target="../media/image94.svg"/><Relationship Id="rId9" Type="http://schemas.openxmlformats.org/officeDocument/2006/relationships/image" Target="../media/image2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4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8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10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7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2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74.png"/><Relationship Id="rId4" Type="http://schemas.openxmlformats.org/officeDocument/2006/relationships/image" Target="../media/image270.png"/><Relationship Id="rId9" Type="http://schemas.openxmlformats.org/officeDocument/2006/relationships/image" Target="../media/image11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67.png"/><Relationship Id="rId7" Type="http://schemas.openxmlformats.org/officeDocument/2006/relationships/image" Target="../media/image27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78.png"/><Relationship Id="rId5" Type="http://schemas.openxmlformats.org/officeDocument/2006/relationships/image" Target="../media/image266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7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0.png"/><Relationship Id="rId5" Type="http://schemas.openxmlformats.org/officeDocument/2006/relationships/image" Target="../media/image125.svg"/><Relationship Id="rId4" Type="http://schemas.openxmlformats.org/officeDocument/2006/relationships/image" Target="../media/image279.png"/><Relationship Id="rId9" Type="http://schemas.openxmlformats.org/officeDocument/2006/relationships/image" Target="../media/image12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5.png"/><Relationship Id="rId5" Type="http://schemas.openxmlformats.org/officeDocument/2006/relationships/image" Target="../media/image135.svg"/><Relationship Id="rId4" Type="http://schemas.openxmlformats.org/officeDocument/2006/relationships/image" Target="../media/image2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8.png"/><Relationship Id="rId5" Type="http://schemas.openxmlformats.org/officeDocument/2006/relationships/image" Target="../media/image141.svg"/><Relationship Id="rId4" Type="http://schemas.openxmlformats.org/officeDocument/2006/relationships/image" Target="../media/image2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95.png"/><Relationship Id="rId4" Type="http://schemas.openxmlformats.org/officeDocument/2006/relationships/image" Target="../media/image15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8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00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4.png"/><Relationship Id="rId5" Type="http://schemas.openxmlformats.org/officeDocument/2006/relationships/image" Target="../media/image173.svg"/><Relationship Id="rId4" Type="http://schemas.openxmlformats.org/officeDocument/2006/relationships/image" Target="../media/image303.png"/><Relationship Id="rId9" Type="http://schemas.openxmlformats.org/officeDocument/2006/relationships/image" Target="../media/image17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07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1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19.png"/><Relationship Id="rId3" Type="http://schemas.openxmlformats.org/officeDocument/2006/relationships/image" Target="../media/image16.png"/><Relationship Id="rId7" Type="http://schemas.openxmlformats.org/officeDocument/2006/relationships/image" Target="../media/image31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18.png"/><Relationship Id="rId5" Type="http://schemas.openxmlformats.org/officeDocument/2006/relationships/image" Target="../media/image17.png"/><Relationship Id="rId15" Type="http://schemas.openxmlformats.org/officeDocument/2006/relationships/image" Target="../media/image32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17.png"/><Relationship Id="rId14" Type="http://schemas.openxmlformats.org/officeDocument/2006/relationships/image" Target="../media/image211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2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2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2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30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3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34.png"/><Relationship Id="rId4" Type="http://schemas.openxmlformats.org/officeDocument/2006/relationships/image" Target="../media/image239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36.png"/><Relationship Id="rId5" Type="http://schemas.openxmlformats.org/officeDocument/2006/relationships/image" Target="../media/image243.svg"/><Relationship Id="rId4" Type="http://schemas.openxmlformats.org/officeDocument/2006/relationships/image" Target="../media/image33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39.png"/><Relationship Id="rId5" Type="http://schemas.openxmlformats.org/officeDocument/2006/relationships/image" Target="../media/image249.svg"/><Relationship Id="rId4" Type="http://schemas.openxmlformats.org/officeDocument/2006/relationships/image" Target="../media/image338.png"/><Relationship Id="rId9" Type="http://schemas.openxmlformats.org/officeDocument/2006/relationships/image" Target="../media/image25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4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43.png"/><Relationship Id="rId5" Type="http://schemas.openxmlformats.org/officeDocument/2006/relationships/image" Target="../media/image241.svg"/><Relationship Id="rId4" Type="http://schemas.openxmlformats.org/officeDocument/2006/relationships/image" Target="../media/image334.png"/><Relationship Id="rId9" Type="http://schemas.openxmlformats.org/officeDocument/2006/relationships/image" Target="../media/image261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icon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Preview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79" y="1927484"/>
            <a:ext cx="4396783" cy="34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VS Code.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SampleSite.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opening it,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CTRL+K, then press 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CMD+K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commands enable the preview mode of HTML.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index.html with your browser.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simple site.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95" y="1702519"/>
            <a:ext cx="4482212" cy="40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6886937" y="3584491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4186177"/>
            <a:ext cx="1231104" cy="12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20" y="5218951"/>
            <a:ext cx="819090" cy="1333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709686" y="6044112"/>
            <a:ext cx="163010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will use &lt;a&gt; tag with &lt;li&gt; as navigation like:</a:t>
            </a:r>
          </a:p>
          <a:p>
            <a:pPr lvl="0">
              <a:defRPr/>
            </a:pPr>
            <a:r>
              <a:rPr lang="it-IT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2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2050" name="Picture 2" descr="C:\Users\fores\AppData\Local\Monosnap\Temp\D__AcademictJourney_3-web_codelab-friendlychat-web-main_web-start_public_scripts_main.js • - Sublime Text (UNREGISTERED) 2021-07-06 15.21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1217072"/>
            <a:ext cx="4325072" cy="7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develop simple Web page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77990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26017</TotalTime>
  <Words>8985</Words>
  <Application>Microsoft Office PowerPoint</Application>
  <PresentationFormat>ユーザー設定</PresentationFormat>
  <Paragraphs>2104</Paragraphs>
  <Slides>139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139</vt:i4>
      </vt:variant>
    </vt:vector>
  </HeadingPairs>
  <TitlesOfParts>
    <vt:vector size="14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718</cp:revision>
  <dcterms:created xsi:type="dcterms:W3CDTF">2018-06-24T09:54:07Z</dcterms:created>
  <dcterms:modified xsi:type="dcterms:W3CDTF">2021-07-09T11:13:58Z</dcterms:modified>
</cp:coreProperties>
</file>